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1" r:id="rId31"/>
    <p:sldId id="292" r:id="rId32"/>
    <p:sldId id="293" r:id="rId33"/>
    <p:sldId id="295" r:id="rId34"/>
    <p:sldId id="294" r:id="rId35"/>
    <p:sldId id="296" r:id="rId36"/>
    <p:sldId id="28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121212"/>
    <a:srgbClr val="F7DF1E"/>
    <a:srgbClr val="53866D"/>
    <a:srgbClr val="3C99D4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81" d="100"/>
          <a:sy n="8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44D6A26B-218E-A87F-A3CF-7F02CC00ECB4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1050</Words>
  <Application>Microsoft Office PowerPoint</Application>
  <PresentationFormat>Widescreen</PresentationFormat>
  <Paragraphs>443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47</cp:revision>
  <dcterms:created xsi:type="dcterms:W3CDTF">2025-01-20T11:57:41Z</dcterms:created>
  <dcterms:modified xsi:type="dcterms:W3CDTF">2025-02-07T00:56:21Z</dcterms:modified>
</cp:coreProperties>
</file>